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2D77F"/>
    <a:srgbClr val="70EFF5"/>
    <a:srgbClr val="009900"/>
    <a:srgbClr val="5BC7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6" autoAdjust="0"/>
    <p:restoredTop sz="94660"/>
  </p:normalViewPr>
  <p:slideViewPr>
    <p:cSldViewPr snapToGrid="0">
      <p:cViewPr varScale="1">
        <p:scale>
          <a:sx n="42" d="100"/>
          <a:sy n="42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D248-ACD6-4D52-8FA6-8E147120CD4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CEFE-0074-4459-A379-2B2936A56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3D1A-6D3A-4E43-8CA5-312B841D577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0D54-FB7A-4FF0-8546-524C9313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4DF7-FD8C-43A2-91B2-23A99CF4A8F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BBE8-3152-429E-89C1-7A7BF962E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1B0A-E4AD-4396-9290-E75A3ABDB65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DBF3-576C-4883-9AAF-32F9E5B4A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95BC-E026-4676-9132-1EA67ACD9E8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F7F6-93D9-4990-AC38-D634B541D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09E8-3761-474B-9C5E-AB20289440F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251A-A79D-4638-849F-BD6B18DCE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C0CF-0146-4F39-8487-1C0F94C9C7B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38F9-9AE4-4860-B62A-3B73835E3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CA37-2A32-429D-8D96-9E0EDC60658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F298-C5A2-41C8-857A-F51107BE1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03E5-79A4-4C5D-A874-E244176C8B6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2F52-D8D3-426C-8D15-84A860617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F851-D0C5-4886-B692-2A291B3E0DE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A945-A459-417C-8280-ADC3768D6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8BD4-FA8E-4E03-9715-26F0A64D1EA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1EC4-21D3-486D-8C04-F8933DF7C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AAD05-D632-45E7-B954-0B3B6C76240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DF63BB-F2DF-4E08-8E64-5566B9251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378075" y="488950"/>
            <a:ext cx="7618413" cy="2971800"/>
          </a:xfrm>
        </p:spPr>
        <p:txBody>
          <a:bodyPr/>
          <a:lstStyle/>
          <a:p>
            <a:pPr eaLnBrk="1" hangingPunct="1"/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br>
              <a:rPr lang="ru-RU" sz="6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(круг)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9963" y="4976813"/>
            <a:ext cx="6400800" cy="1417637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Презентация для детей младшей группы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Автор: Полищук Марина Валерьевна.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300" y="217488"/>
            <a:ext cx="2566988" cy="643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Овал 4"/>
          <p:cNvGrpSpPr>
            <a:grpSpLocks/>
          </p:cNvGrpSpPr>
          <p:nvPr/>
        </p:nvGrpSpPr>
        <p:grpSpPr bwMode="auto">
          <a:xfrm>
            <a:off x="317500" y="463550"/>
            <a:ext cx="1468438" cy="1504950"/>
            <a:chOff x="200" y="292"/>
            <a:chExt cx="925" cy="948"/>
          </a:xfrm>
        </p:grpSpPr>
        <p:pic>
          <p:nvPicPr>
            <p:cNvPr id="13317" name="Овал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" y="292"/>
              <a:ext cx="925" cy="948"/>
            </a:xfrm>
            <a:prstGeom prst="rect">
              <a:avLst/>
            </a:prstGeom>
            <a:noFill/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47" y="443"/>
              <a:ext cx="634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1285875" y="2200275"/>
            <a:ext cx="1298575" cy="1298575"/>
            <a:chOff x="810" y="1386"/>
            <a:chExt cx="818" cy="818"/>
          </a:xfrm>
        </p:grpSpPr>
        <p:pic>
          <p:nvPicPr>
            <p:cNvPr id="13320" name="Прямоугольник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0" y="1386"/>
              <a:ext cx="818" cy="818"/>
            </a:xfrm>
            <a:prstGeom prst="rect">
              <a:avLst/>
            </a:prstGeom>
            <a:noFill/>
          </p:spPr>
        </p:pic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825" y="1401"/>
              <a:ext cx="792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Равнобедренный треугольник 6"/>
          <p:cNvGrpSpPr>
            <a:grpSpLocks/>
          </p:cNvGrpSpPr>
          <p:nvPr/>
        </p:nvGrpSpPr>
        <p:grpSpPr bwMode="auto">
          <a:xfrm>
            <a:off x="158750" y="3425825"/>
            <a:ext cx="1633538" cy="1474788"/>
            <a:chOff x="100" y="2158"/>
            <a:chExt cx="1029" cy="929"/>
          </a:xfrm>
        </p:grpSpPr>
        <p:pic>
          <p:nvPicPr>
            <p:cNvPr id="13323" name="Равнобедренный треугольник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" y="2158"/>
              <a:ext cx="1029" cy="929"/>
            </a:xfrm>
            <a:prstGeom prst="rect">
              <a:avLst/>
            </a:prstGeom>
            <a:noFill/>
          </p:spPr>
        </p:pic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367" y="2628"/>
              <a:ext cx="49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317500" y="5430838"/>
            <a:ext cx="2078038" cy="873125"/>
            <a:chOff x="200" y="3421"/>
            <a:chExt cx="1309" cy="550"/>
          </a:xfrm>
        </p:grpSpPr>
        <p:pic>
          <p:nvPicPr>
            <p:cNvPr id="13326" name="Прямоугольник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" y="3421"/>
              <a:ext cx="1309" cy="550"/>
            </a:xfrm>
            <a:prstGeom prst="rect">
              <a:avLst/>
            </a:prstGeom>
            <a:noFill/>
          </p:spPr>
        </p:pic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216" y="3436"/>
              <a:ext cx="128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933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Оглянитесь – ка вокруг!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Здесь живут квадрат и круг.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Можно встретить треугольник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 ещё прямоугольник.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Стоит только присмотреться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 внимательными быть,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Можно их везде заметь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 с фигурами дружить!!!</a:t>
            </a:r>
          </a:p>
        </p:txBody>
      </p:sp>
      <p:grpSp>
        <p:nvGrpSpPr>
          <p:cNvPr id="2" name="Овал 1"/>
          <p:cNvGrpSpPr>
            <a:grpSpLocks/>
          </p:cNvGrpSpPr>
          <p:nvPr/>
        </p:nvGrpSpPr>
        <p:grpSpPr bwMode="auto">
          <a:xfrm>
            <a:off x="8643938" y="1036638"/>
            <a:ext cx="1231900" cy="1193800"/>
            <a:chOff x="5445" y="653"/>
            <a:chExt cx="776" cy="752"/>
          </a:xfrm>
        </p:grpSpPr>
        <p:pic>
          <p:nvPicPr>
            <p:cNvPr id="14339" name="Овал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45" y="653"/>
              <a:ext cx="776" cy="752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5616" y="813"/>
              <a:ext cx="437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487025" y="790575"/>
            <a:ext cx="960438" cy="936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426575" y="3544888"/>
            <a:ext cx="1365250" cy="1241425"/>
          </a:xfrm>
          <a:prstGeom prst="triangl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26400" y="5667375"/>
            <a:ext cx="2054225" cy="7000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EFF5"/>
          </a:solidFill>
          <a:ln>
            <a:solidFill>
              <a:srgbClr val="70EF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0"/>
            <a:ext cx="4572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Нет углов у меня 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И похож на блюдце я, 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На медаль, на блинок,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На осиновый листок.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Людям я старинный друг.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Называют меня …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9517">
            <a:off x="4540250" y="81438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075" y="835025"/>
            <a:ext cx="246538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688" y="4448175"/>
            <a:ext cx="23622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4506">
            <a:off x="8474075" y="4303713"/>
            <a:ext cx="22463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187950" y="1143000"/>
            <a:ext cx="4495800" cy="4454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4384675"/>
            <a:ext cx="113299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Вот и круг – наш первый друг!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Приглашает нас играть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 его нарисовать!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 воздухе рисуем круг –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Радуются все вокруг!!!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C 0.11576 2.77556E-17 0.20977 0.15556 0.20977 0.34745 C 0.20977 0.53981 0.11576 0.6963 -3.33333E-6 0.6963 C -0.11575 0.6963 -0.2095 0.53981 -0.2095 0.34745 C -0.2095 0.15556 -0.11575 2.77556E-17 -3.33333E-6 2.77556E-17 Z " pathEditMode="relative" rAng="0" ptsTypes="AAAAA">
                                      <p:cBhvr>
                                        <p:cTn id="1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3413" y="-285750"/>
            <a:ext cx="12941301" cy="7277100"/>
          </a:xfrm>
          <a:prstGeom prst="rect">
            <a:avLst/>
          </a:prstGeom>
          <a:noFill/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90575" y="0"/>
            <a:ext cx="10306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Словно мячик во дворе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9350"/>
            <a:ext cx="28384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3 -0.17292 C 0.04245 -0.18102 0.07722 -0.18889 0.08985 -0.18889 C 0.16706 -0.18889 0.24701 -0.06389 0.24701 0.06111 C 0.24701 -0.00185 0.28685 -0.06389 0.32422 -0.06389 C 0.3642 -0.06389 0.40144 -0.00093 0.40144 0.06111 C 0.40144 0.03009 0.42136 -0.00185 0.44141 -0.00185 C 0.46133 -0.00185 0.48138 0.02916 0.48138 0.06111 C 0.48138 0.04514 0.49141 0.03009 0.50118 0.03009 C 0.51133 0.03009 0.52097 0.04606 0.52097 0.06111 C 0.52097 0.05301 0.52592 0.04514 0.53112 0.04514 C 0.53373 0.04514 0.54115 0.05324 0.54115 0.06111 C 0.54115 0.05717 0.54375 0.05301 0.54597 0.05301 C 0.54597 0.05393 0.55092 0.05694 0.55092 0.06111 C 0.55092 0.05903 0.55092 0.05717 0.55352 0.05717 C 0.55352 0.0581 0.55612 0.05926 0.55612 0.06111 C 0.55612 0.06018 0.55612 0.05903 0.55612 0.0581 C 0.55873 0.0581 0.55873 0.05903 0.55873 0.06018 C 0.56133 0.06018 0.56133 0.05926 0.56133 0.0581 C 0.56394 0.0581 0.56394 0.05903 0.56394 0.06018 " pathEditMode="relative" rAng="0" ptsTypes="AAAAAAAAAAAAAAAAAAA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6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6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925" y="400050"/>
            <a:ext cx="50466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57200" y="5573713"/>
            <a:ext cx="1021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Словно солнышко в окне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06328 -0.5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8375650" y="203200"/>
            <a:ext cx="3240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как будто Колобок</a:t>
            </a:r>
          </a:p>
        </p:txBody>
      </p:sp>
      <p:pic>
        <p:nvPicPr>
          <p:cNvPr id="19458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-722313"/>
            <a:ext cx="10701337" cy="781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4"/>
          <p:cNvSpPr txBox="1">
            <a:spLocks noChangeArrowheads="1"/>
          </p:cNvSpPr>
          <p:nvPr/>
        </p:nvSpPr>
        <p:spPr bwMode="auto">
          <a:xfrm>
            <a:off x="5770563" y="5656263"/>
            <a:ext cx="484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Он как будто Колобок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7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025" y="576263"/>
            <a:ext cx="10566400" cy="568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3575" y="554038"/>
            <a:ext cx="10993438" cy="5780087"/>
          </a:xfrm>
          <a:prstGeom prst="roundRect">
            <a:avLst/>
          </a:prstGeom>
          <a:solidFill>
            <a:schemeClr val="bg1"/>
          </a:solidFill>
          <a:ln>
            <a:solidFill>
              <a:srgbClr val="92D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85775"/>
            <a:ext cx="565308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3087688"/>
            <a:ext cx="3706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289425" y="5665788"/>
            <a:ext cx="660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Или бабушкин клубок…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97550" y="1681222"/>
            <a:ext cx="4623811" cy="45351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2076450" y="576263"/>
            <a:ext cx="935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катится может долго потому что нет углов!!!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71718 0.0238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108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Calibri</vt:lpstr>
      <vt:lpstr>Times New Roman</vt:lpstr>
      <vt:lpstr>Тема Office</vt:lpstr>
      <vt:lpstr>Геометрические фигуры (круг)</vt:lpstr>
      <vt:lpstr>Оглянитесь – ка вокруг!  Здесь живут квадрат и круг. Можно встретить треугольник  И ещё прямоугольник. Стоит только присмотреться  И внимательными быть, Можно их везде заметь И с фигурами дружить!!!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Вера Исполинова</dc:creator>
  <cp:lastModifiedBy>Марина</cp:lastModifiedBy>
  <cp:revision>23</cp:revision>
  <dcterms:created xsi:type="dcterms:W3CDTF">2015-11-04T21:40:44Z</dcterms:created>
  <dcterms:modified xsi:type="dcterms:W3CDTF">2019-02-27T11:53:57Z</dcterms:modified>
</cp:coreProperties>
</file>